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9" r:id="rId3"/>
  </p:sldIdLst>
  <p:sldSz cx="9144000" cy="6858000" type="screen4x3"/>
  <p:notesSz cx="6858000" cy="9144000"/>
  <p:defaultTextStyle>
    <a:defPPr>
      <a:defRPr lang="da-DK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5" d="100"/>
          <a:sy n="55" d="100"/>
        </p:scale>
        <p:origin x="-3282" y="-12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A14CB38C-36E3-4A04-8D50-A65730D45AD9}" type="datetimeFigureOut">
              <a:rPr lang="da-DK"/>
              <a:pPr>
                <a:defRPr/>
              </a:pPr>
              <a:t>26-06-2023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BBF6451-0D3F-477F-987B-AE0FA4E24140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BFBB5E9-305F-46C2-B33C-12E896E8B38C}" type="datetimeFigureOut">
              <a:rPr lang="da-DK"/>
              <a:pPr>
                <a:defRPr/>
              </a:pPr>
              <a:t>26-06-2023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a-DK" noProof="0" smtClean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noProof="0" smtClean="0"/>
              <a:t>Klik for at redigere typografi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F1DD822-7517-4ACC-A8DF-F67BBF1710C9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 smtClean="0"/>
          </a:p>
        </p:txBody>
      </p:sp>
      <p:sp>
        <p:nvSpPr>
          <p:cNvPr id="5124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2D408DE-9C71-4D13-9AB3-8B886851DCD2}" type="slidenum">
              <a:rPr lang="da-DK" altLang="da-DK"/>
              <a:pPr/>
              <a:t>1</a:t>
            </a:fld>
            <a:endParaRPr lang="da-DK" alt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 smtClean="0"/>
          </a:p>
        </p:txBody>
      </p:sp>
      <p:sp>
        <p:nvSpPr>
          <p:cNvPr id="7172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E38B697-9291-4960-BE9D-71AC95E08D11}" type="slidenum">
              <a:rPr lang="da-DK" altLang="da-DK"/>
              <a:pPr/>
              <a:t>2</a:t>
            </a:fld>
            <a:endParaRPr lang="da-DK" alt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05D223-24D2-40B5-A3EA-B450157091AD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D3D3C6-6796-43A7-9FD6-801EA4E3532A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F8BDBB-BA6C-4E6E-B67D-BB694A767ED0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967EAE-2842-4869-A4B0-32B652A4AF7D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861EFF-E8AE-452E-89CE-A5564B77FB27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91A373-7927-4D52-8EA0-F6DD0E8FB6AA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FB3AB9-B105-4377-9B0A-F69D363F5922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F20D55-C41C-43FD-8FE1-862E0E564546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1A11F4-D775-420F-B0D3-390E8C5A5372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DA68C8-B33B-4AB2-A912-9EC54D1BD48A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493224-2036-4D8A-8DAF-6442226D18FA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teksttypografierne i masteren</a:t>
            </a:r>
          </a:p>
          <a:p>
            <a:pPr lvl="1"/>
            <a:r>
              <a:rPr lang="da-DK" altLang="da-DK" smtClean="0"/>
              <a:t>Andet niveau</a:t>
            </a:r>
          </a:p>
          <a:p>
            <a:pPr lvl="2"/>
            <a:r>
              <a:rPr lang="da-DK" altLang="da-DK" smtClean="0"/>
              <a:t>Tredje niveau</a:t>
            </a:r>
          </a:p>
          <a:p>
            <a:pPr lvl="3"/>
            <a:r>
              <a:rPr lang="da-DK" altLang="da-DK" smtClean="0"/>
              <a:t>Fjerde niveau</a:t>
            </a:r>
          </a:p>
          <a:p>
            <a:pPr lvl="4"/>
            <a:r>
              <a:rPr lang="da-DK" altLang="da-DK" smtClean="0"/>
              <a:t>Femte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0930F35-0719-4942-BBC6-03B5EA811F54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7"/>
          <p:cNvSpPr txBox="1">
            <a:spLocks noChangeArrowheads="1"/>
          </p:cNvSpPr>
          <p:nvPr/>
        </p:nvSpPr>
        <p:spPr bwMode="auto">
          <a:xfrm>
            <a:off x="395288" y="323850"/>
            <a:ext cx="7848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da-DK" altLang="da-DK" sz="2000" b="1"/>
              <a:t>Lyse nætter</a:t>
            </a:r>
          </a:p>
          <a:p>
            <a:pPr eaLnBrk="1" hangingPunct="1"/>
            <a:r>
              <a:rPr lang="da-DK" sz="1600"/>
              <a:t>Alberthe Winding</a:t>
            </a:r>
            <a:endParaRPr lang="da-DK" altLang="da-DK" sz="1600" i="1"/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4211638" y="2781300"/>
            <a:ext cx="4657725" cy="3836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/>
            <a:r>
              <a:rPr lang="da-DK" dirty="0"/>
              <a:t>  Nu kommer fuglene igen</a:t>
            </a:r>
          </a:p>
          <a:p>
            <a:pPr eaLnBrk="1" hangingPunct="1"/>
            <a:r>
              <a:rPr lang="da-DK" dirty="0"/>
              <a:t>  og lyset vælter pludselig ind</a:t>
            </a:r>
          </a:p>
          <a:p>
            <a:pPr eaLnBrk="1" hangingPunct="1"/>
            <a:r>
              <a:rPr lang="da-DK" dirty="0"/>
              <a:t>  det kommer gennem alle sprækker,</a:t>
            </a:r>
          </a:p>
          <a:p>
            <a:pPr eaLnBrk="1" hangingPunct="1"/>
            <a:r>
              <a:rPr lang="da-DK" dirty="0"/>
              <a:t>  lyse nætter er tilbage</a:t>
            </a:r>
          </a:p>
          <a:p>
            <a:pPr eaLnBrk="1" hangingPunct="1"/>
            <a:r>
              <a:rPr lang="da-DK" dirty="0"/>
              <a:t> </a:t>
            </a:r>
          </a:p>
          <a:p>
            <a:pPr eaLnBrk="1" hangingPunct="1"/>
            <a:r>
              <a:rPr lang="da-DK" dirty="0"/>
              <a:t>  Alt hvad der rørte sig blev gemt</a:t>
            </a:r>
          </a:p>
          <a:p>
            <a:pPr eaLnBrk="1" hangingPunct="1"/>
            <a:r>
              <a:rPr lang="da-DK" dirty="0"/>
              <a:t>  da du var rejst var det så nemt.</a:t>
            </a:r>
          </a:p>
          <a:p>
            <a:pPr eaLnBrk="1" hangingPunct="1"/>
            <a:endParaRPr lang="da-DK" dirty="0"/>
          </a:p>
          <a:p>
            <a:pPr eaLnBrk="1" hangingPunct="1"/>
            <a:r>
              <a:rPr lang="da-DK" dirty="0"/>
              <a:t>  </a:t>
            </a:r>
            <a:r>
              <a:rPr lang="da-DK" i="1" dirty="0"/>
              <a:t>Men hjertet ved godt hvad det ønsker sig,</a:t>
            </a:r>
          </a:p>
          <a:p>
            <a:pPr eaLnBrk="1" hangingPunct="1"/>
            <a:r>
              <a:rPr lang="da-DK" i="1" dirty="0"/>
              <a:t>  at pynte sig for dig</a:t>
            </a:r>
          </a:p>
          <a:p>
            <a:pPr eaLnBrk="1" hangingPunct="1"/>
            <a:r>
              <a:rPr lang="da-DK" i="1" dirty="0"/>
              <a:t>  du er tilbage, du er hos mig</a:t>
            </a:r>
          </a:p>
          <a:p>
            <a:pPr eaLnBrk="1" hangingPunct="1"/>
            <a:r>
              <a:rPr lang="da-DK" i="1" dirty="0"/>
              <a:t>  du er tilbage, med varme dage,</a:t>
            </a:r>
          </a:p>
          <a:p>
            <a:pPr eaLnBrk="1" hangingPunct="1"/>
            <a:r>
              <a:rPr lang="da-DK" i="1" dirty="0"/>
              <a:t>  du er hos mig</a:t>
            </a:r>
          </a:p>
        </p:txBody>
      </p:sp>
      <p:sp>
        <p:nvSpPr>
          <p:cNvPr id="4100" name="Pladsholder til diasnummer 1"/>
          <p:cNvSpPr>
            <a:spLocks noGrp="1"/>
          </p:cNvSpPr>
          <p:nvPr>
            <p:ph type="sldNum" sz="quarter" idx="12"/>
          </p:nvPr>
        </p:nvSpPr>
        <p:spPr>
          <a:xfrm>
            <a:off x="6588125" y="360363"/>
            <a:ext cx="2133600" cy="476250"/>
          </a:xfrm>
          <a:noFill/>
        </p:spPr>
        <p:txBody>
          <a:bodyPr/>
          <a:lstStyle/>
          <a:p>
            <a:fld id="{81D3D81D-1A1A-409C-8AD2-EEF7B9B70B60}" type="slidenum">
              <a:rPr lang="da-DK" altLang="da-DK" sz="1600"/>
              <a:pPr/>
              <a:t>1</a:t>
            </a:fld>
            <a:r>
              <a:rPr lang="da-DK" altLang="da-DK" sz="1600"/>
              <a:t> af 2</a:t>
            </a:r>
          </a:p>
        </p:txBody>
      </p:sp>
      <p:pic>
        <p:nvPicPr>
          <p:cNvPr id="4101" name="Billede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5" y="4076700"/>
            <a:ext cx="3103563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Billede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0875" y="1633538"/>
            <a:ext cx="3163888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Billed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" y="598488"/>
            <a:ext cx="3265488" cy="314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Pladsholder til diasnummer 1"/>
          <p:cNvSpPr>
            <a:spLocks noGrp="1"/>
          </p:cNvSpPr>
          <p:nvPr>
            <p:ph type="sldNum" sz="quarter" idx="12"/>
          </p:nvPr>
        </p:nvSpPr>
        <p:spPr>
          <a:xfrm>
            <a:off x="6588125" y="360363"/>
            <a:ext cx="2133600" cy="476250"/>
          </a:xfrm>
          <a:noFill/>
        </p:spPr>
        <p:txBody>
          <a:bodyPr/>
          <a:lstStyle/>
          <a:p>
            <a:fld id="{D4B4DB56-80CF-4D1E-BA41-9F6718A61141}" type="slidenum">
              <a:rPr lang="da-DK" altLang="da-DK" sz="1600"/>
              <a:pPr/>
              <a:t>2</a:t>
            </a:fld>
            <a:r>
              <a:rPr lang="da-DK" altLang="da-DK" sz="1600"/>
              <a:t> af 2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211638" y="2781300"/>
            <a:ext cx="4657725" cy="3836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/>
            <a:r>
              <a:rPr lang="da-DK" dirty="0"/>
              <a:t>  Nu kommer lydene igen</a:t>
            </a:r>
          </a:p>
          <a:p>
            <a:pPr eaLnBrk="1" hangingPunct="1"/>
            <a:r>
              <a:rPr lang="da-DK" dirty="0"/>
              <a:t>  og verden vælter pludselig ind</a:t>
            </a:r>
          </a:p>
          <a:p>
            <a:pPr eaLnBrk="1" hangingPunct="1"/>
            <a:r>
              <a:rPr lang="da-DK" dirty="0"/>
              <a:t>  med parasoller og sandaler</a:t>
            </a:r>
          </a:p>
          <a:p>
            <a:pPr eaLnBrk="1" hangingPunct="1"/>
            <a:r>
              <a:rPr lang="da-DK" dirty="0"/>
              <a:t>  bølger maler alt i sand</a:t>
            </a:r>
          </a:p>
          <a:p>
            <a:pPr eaLnBrk="1" hangingPunct="1"/>
            <a:r>
              <a:rPr lang="da-DK" dirty="0"/>
              <a:t> </a:t>
            </a:r>
          </a:p>
          <a:p>
            <a:pPr eaLnBrk="1" hangingPunct="1"/>
            <a:r>
              <a:rPr lang="da-DK" dirty="0"/>
              <a:t>  Jeg havde huset fuld af vind</a:t>
            </a:r>
          </a:p>
          <a:p>
            <a:pPr eaLnBrk="1" hangingPunct="1"/>
            <a:r>
              <a:rPr lang="da-DK" dirty="0"/>
              <a:t>  og nye frugter fløjet ind.</a:t>
            </a:r>
          </a:p>
          <a:p>
            <a:pPr eaLnBrk="1" hangingPunct="1"/>
            <a:endParaRPr lang="da-DK" dirty="0"/>
          </a:p>
          <a:p>
            <a:pPr eaLnBrk="1" hangingPunct="1"/>
            <a:r>
              <a:rPr lang="da-DK" i="1" dirty="0"/>
              <a:t>  Men hjertet ved godt hvad det ønsker sig,</a:t>
            </a:r>
          </a:p>
          <a:p>
            <a:pPr eaLnBrk="1" hangingPunct="1"/>
            <a:r>
              <a:rPr lang="da-DK" i="1" dirty="0"/>
              <a:t>  at pynte sig for dig</a:t>
            </a:r>
          </a:p>
          <a:p>
            <a:pPr eaLnBrk="1" hangingPunct="1"/>
            <a:r>
              <a:rPr lang="da-DK" i="1" dirty="0"/>
              <a:t>  du er tilbage, du er hos mig</a:t>
            </a:r>
          </a:p>
          <a:p>
            <a:pPr eaLnBrk="1" hangingPunct="1"/>
            <a:r>
              <a:rPr lang="da-DK" i="1" dirty="0"/>
              <a:t>  du er tilbage, med varme dage,</a:t>
            </a:r>
          </a:p>
          <a:p>
            <a:pPr eaLnBrk="1" hangingPunct="1"/>
            <a:r>
              <a:rPr lang="da-DK" i="1" dirty="0"/>
              <a:t>  du er hos mig</a:t>
            </a:r>
          </a:p>
        </p:txBody>
      </p:sp>
      <p:pic>
        <p:nvPicPr>
          <p:cNvPr id="6149" name="Billede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19300" y="3187700"/>
            <a:ext cx="792163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Billede 3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2138" y="4146550"/>
            <a:ext cx="3355975" cy="218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57</Words>
  <Application>Microsoft Office PowerPoint</Application>
  <PresentationFormat>Skærmshow (4:3)</PresentationFormat>
  <Paragraphs>32</Paragraphs>
  <Slides>2</Slides>
  <Notes>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Diastitler</vt:lpstr>
      </vt:variant>
      <vt:variant>
        <vt:i4>2</vt:i4>
      </vt:variant>
    </vt:vector>
  </HeadingPairs>
  <TitlesOfParts>
    <vt:vector size="6" baseType="lpstr">
      <vt:lpstr>Arial</vt:lpstr>
      <vt:lpstr>MS PGothic</vt:lpstr>
      <vt:lpstr>Calibri</vt:lpstr>
      <vt:lpstr>Standarddesign</vt:lpstr>
      <vt:lpstr>Dias nummer 1</vt:lpstr>
      <vt:lpstr>Dias nummer 2</vt:lpstr>
    </vt:vector>
  </TitlesOfParts>
  <Company>Assens Kommune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Assens Kommune</dc:creator>
  <cp:lastModifiedBy>Tommy Torp</cp:lastModifiedBy>
  <cp:revision>48</cp:revision>
  <dcterms:created xsi:type="dcterms:W3CDTF">2012-12-04T07:36:43Z</dcterms:created>
  <dcterms:modified xsi:type="dcterms:W3CDTF">2023-06-26T12:34:02Z</dcterms:modified>
</cp:coreProperties>
</file>